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65" r:id="rId3"/>
    <p:sldId id="262" r:id="rId4"/>
    <p:sldId id="266" r:id="rId5"/>
    <p:sldId id="267" r:id="rId6"/>
    <p:sldId id="263" r:id="rId7"/>
    <p:sldId id="27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F88-D585-4A2B-8A18-BFCD8A2D32AB}" type="datetimeFigureOut">
              <a:rPr lang="en-US" smtClean="0"/>
              <a:pPr/>
              <a:t>03/11/2016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9577-8661-4BB3-95F3-AC1A4F9813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F88-D585-4A2B-8A18-BFCD8A2D32AB}" type="datetimeFigureOut">
              <a:rPr lang="en-US" smtClean="0"/>
              <a:pPr/>
              <a:t>03/11/2016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9577-8661-4BB3-95F3-AC1A4F9813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F88-D585-4A2B-8A18-BFCD8A2D32AB}" type="datetimeFigureOut">
              <a:rPr lang="en-US" smtClean="0"/>
              <a:pPr/>
              <a:t>03/11/2016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9577-8661-4BB3-95F3-AC1A4F9813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F88-D585-4A2B-8A18-BFCD8A2D32AB}" type="datetimeFigureOut">
              <a:rPr lang="en-US" smtClean="0"/>
              <a:pPr/>
              <a:t>03/11/2016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9577-8661-4BB3-95F3-AC1A4F9813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F88-D585-4A2B-8A18-BFCD8A2D32AB}" type="datetimeFigureOut">
              <a:rPr lang="en-US" smtClean="0"/>
              <a:pPr/>
              <a:t>03/11/2016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9577-8661-4BB3-95F3-AC1A4F9813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F88-D585-4A2B-8A18-BFCD8A2D32AB}" type="datetimeFigureOut">
              <a:rPr lang="en-US" smtClean="0"/>
              <a:pPr/>
              <a:t>03/11/2016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9577-8661-4BB3-95F3-AC1A4F9813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F88-D585-4A2B-8A18-BFCD8A2D32AB}" type="datetimeFigureOut">
              <a:rPr lang="en-US" smtClean="0"/>
              <a:pPr/>
              <a:t>03/11/2016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9577-8661-4BB3-95F3-AC1A4F9813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F88-D585-4A2B-8A18-BFCD8A2D32AB}" type="datetimeFigureOut">
              <a:rPr lang="en-US" smtClean="0"/>
              <a:pPr/>
              <a:t>03/11/2016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9577-8661-4BB3-95F3-AC1A4F9813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F88-D585-4A2B-8A18-BFCD8A2D32AB}" type="datetimeFigureOut">
              <a:rPr lang="en-US" smtClean="0"/>
              <a:pPr/>
              <a:t>03/11/2016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9577-8661-4BB3-95F3-AC1A4F9813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F88-D585-4A2B-8A18-BFCD8A2D32AB}" type="datetimeFigureOut">
              <a:rPr lang="en-US" smtClean="0"/>
              <a:pPr/>
              <a:t>03/11/2016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9577-8661-4BB3-95F3-AC1A4F9813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F88-D585-4A2B-8A18-BFCD8A2D32AB}" type="datetimeFigureOut">
              <a:rPr lang="en-US" smtClean="0"/>
              <a:pPr/>
              <a:t>03/11/2016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ABC9577-8661-4BB3-95F3-AC1A4F9813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843AF88-D585-4A2B-8A18-BFCD8A2D32AB}" type="datetimeFigureOut">
              <a:rPr lang="en-US" smtClean="0"/>
              <a:pPr/>
              <a:t>03/11/2016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ABC9577-8661-4BB3-95F3-AC1A4F9813F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endParaRPr lang="en-US" dirty="0"/>
          </a:p>
        </p:txBody>
      </p:sp>
      <p:pic>
        <p:nvPicPr>
          <p:cNvPr id="4" name="Picture 2" descr="C:\Users\MrLAM\Pictures\MỘT XE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377281" y="1935163"/>
            <a:ext cx="4389437" cy="4389437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Users\MrLAM\Pictures\NHIEU XE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" y="1905000"/>
            <a:ext cx="8305800" cy="4572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  <p:sndAc>
      <p:stSnd>
        <p:snd r:embed="rId2" name="arrow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Xe</a:t>
            </a:r>
            <a:r>
              <a:rPr lang="en-US" dirty="0" smtClean="0"/>
              <a:t>                </a:t>
            </a:r>
            <a:r>
              <a:rPr lang="en-US" dirty="0" err="1" smtClean="0"/>
              <a:t>Nhiều</a:t>
            </a:r>
            <a:r>
              <a:rPr lang="en-US" dirty="0" smtClean="0"/>
              <a:t> </a:t>
            </a:r>
            <a:r>
              <a:rPr lang="en-US" dirty="0" err="1" smtClean="0"/>
              <a:t>xe</a:t>
            </a:r>
            <a:endParaRPr lang="en-US" dirty="0"/>
          </a:p>
        </p:txBody>
      </p:sp>
      <p:pic>
        <p:nvPicPr>
          <p:cNvPr id="8" name="Picture 2" descr="C:\Users\MrLAM\Pictures\MỘT XE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118519"/>
            <a:ext cx="4038600" cy="4038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Picture 2" descr="C:\Users\MrLAM\Pictures\NHIEU XE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648200" y="2133600"/>
            <a:ext cx="4191000" cy="4038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bay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C:\Users\MrLAM\Pictures\BAY BAY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133600" y="1935163"/>
            <a:ext cx="4648200" cy="4541837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  <p:sndAc>
      <p:stSnd>
        <p:snd r:embed="rId2" name="arrow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Nhiều</a:t>
            </a:r>
            <a:r>
              <a:rPr lang="en-US" dirty="0" smtClean="0"/>
              <a:t> </a:t>
            </a:r>
            <a:r>
              <a:rPr lang="en-US" dirty="0" err="1" smtClean="0"/>
              <a:t>bóng</a:t>
            </a:r>
            <a:r>
              <a:rPr lang="en-US" dirty="0" smtClean="0"/>
              <a:t> bay</a:t>
            </a:r>
            <a:endParaRPr lang="en-US" dirty="0"/>
          </a:p>
        </p:txBody>
      </p:sp>
      <p:pic>
        <p:nvPicPr>
          <p:cNvPr id="8194" name="Picture 2" descr="C:\Users\MrLAM\Pictures\12024_doi-bong-bay.pn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609600" y="1905000"/>
            <a:ext cx="8001000" cy="46482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  <p:sndAc>
      <p:stSnd>
        <p:snd r:embed="rId2" name="wind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bay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bay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MrLAM\Pictures\BAY BAY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" y="2133599"/>
            <a:ext cx="4038600" cy="411480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3" descr="C:\Users\MrLAM\Pictures\12024_doi-bong-bay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663281" y="2133600"/>
            <a:ext cx="3947319" cy="4114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rLAM\Pictures\cuocsong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381000"/>
            <a:ext cx="8382000" cy="6096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828800" y="1066800"/>
            <a:ext cx="571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000" dirty="0" smtClean="0"/>
              <a:t>Chúc các cô vui khỏe</a:t>
            </a:r>
            <a:endParaRPr lang="en-US" sz="4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96</TotalTime>
  <Words>27</Words>
  <Application>Microsoft Office PowerPoint</Application>
  <PresentationFormat>On-screen Show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Một xe</vt:lpstr>
      <vt:lpstr>Nhiều xe</vt:lpstr>
      <vt:lpstr>       Một Xe                Nhiều xe</vt:lpstr>
      <vt:lpstr>Một bóng bay</vt:lpstr>
      <vt:lpstr>Nhiều bóng bay</vt:lpstr>
      <vt:lpstr>   Một bóng bay      Nhiều bóng bay</vt:lpstr>
      <vt:lpstr>Slide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MrLAM</dc:creator>
  <cp:lastModifiedBy>Welcome</cp:lastModifiedBy>
  <cp:revision>14</cp:revision>
  <dcterms:created xsi:type="dcterms:W3CDTF">2015-10-10T07:08:25Z</dcterms:created>
  <dcterms:modified xsi:type="dcterms:W3CDTF">2016-11-03T10:53:04Z</dcterms:modified>
</cp:coreProperties>
</file>